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342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40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285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447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56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830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573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763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73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507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890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25AB7-49F7-4CF3-A11B-722A351E54D0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08BE4-63E8-46C5-BF95-B6D9F69B6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11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xQTEhUUExMWFhUXGRwaGBgYGSAdGxofIh0dHhsbHx4fHCgiHyAoHxsaIjEiJSkrLi4uGB8zODMsNygtLisBCgoKDg0OGxAQGzQmICQ0Ly8sLiw0LCwsNCwsLDQsLCwsLCwsLC8sLCw0LSw0LCwsLCwsLCwsLCwsLCwsLCwsLP/AABEIAMIBAwMBIgACEQEDEQH/xAAcAAABBQEBAQAAAAAAAAAAAAAEAAECAwUGBwj/xABDEAABAgUCBAQEBQIEBAQHAAABAhEAAxIhMQRBBSJRYRNxgZEGMqGxFELB0fAH4SNSYvEVU3KSFoKywiQzNENEY4P/xAAZAQADAQEBAAAAAAAAAAAAAAAAAQIDBAX/xAAvEQACAgICAQMCBAUFAAAAAAAAAQIRAyESMUEEE1EiYYGRofAFFHHB0TJSseHx/9oADAMBAAIRAxEAPwD3GFChQAKFChQAKFChQAKFChQAKFChQAKFFc2elKSpSgEjJJYD1htPqUTA6FBQ6gvBYFsKGJbMD67Xy5Sapigkd4TaXYBMKMzQ8alzSQlQYbv/ABvWNIGCMlJWgHhQoUMBQoUKABQoUKABQoUKABQoUKABQoUKABRxvxTw9XjeKD4YLJBSmpRJKbsBVZnPZOWJbsoH1ykBBK6aRfnwDtnvEZIKSpgYSdMucw8dcugEMUpVWNlh7ulTEEf6Qd4yOL68S5JlSVg+IuZWWUSlQJK2AuEFrMzXL5jR0eqSlKp6kywlcsETCaaSrmUhW6QSXcPd8Wjz6ZxMiatRNUsklPOSPmBusEF3djYufN+XLkUUvuBZovjhUtAQscybWVYXsM7Bh6Q8cbq9WkLWOX5i3zWD2GTgMIUciy5a7Ko+mYUKFHsEihQoUAChQoUAChRi/EHxNJ0g5zUshwhLVEOz3swjPmf1A0QllfiFxhBSQonphvrEucU6sVo6qMT4x1Jl6SaUpqcNvZ97XjH4R/UbSzavEPhAG1Rd/YWgn4v4gZmkUZCROlqSqpaVDkYWtuXIt2MRKacXQXo8p1XEygLl1qUFJFQfJcP2fBB7xiS+PaisJkKWh9kKItm5ftGjqlzJdSwErJFLpNNJpuHcE2cPg9euZpkTCK5elnBASRUhK1JGKi7EB2D3s20cS+fJmdOr4znopSZyiQkAh7MAzl/TvcxGTx9UxLqnL5ByuHALWDdC8cNpNRLM4CYaSpQqe7Jtc/27x0+oCUAKUyBWqqUCFUJDXCw4WVOGZ23gljlQKy7T6w0G6qanIBYDlFyP02DR13wf8STJNMsl0E2ckkOft+5jyidxumYEgq5je1x6bNuI1CpSSP8AHSwYuCTltvWEoTg+XQcj6YCoePK/g/45kyUlM6Y6bMUpc1E++Nu0dIj+o+jJN1gDen+8dsc0Wrei1JHYQo5JP9QtIbjxCAmo8mA7X7PviJq/qDoR/wDcOHPKbdvOL9yHyPkjqoUc9p/jbQr/APyEj/qBH3EXzvizRpBP4mWWDsFOfYQ+cfkLRtRFawA5LCOdkfGmmUWBUz5s3mbxwX9Tvig+JRJmjwiElag7Pdh7Zbq2xiHmjWthZ7AlQNwXh48Z+C/jv8MKdQVFKmtlQswN7tbEercB4ujVSROlpUlKiQKwxsWfyhwyKYJ2aEKFCjQYohOlJWkpUApJsQQ4PmDE4YloAPNfi4CSPADJQpJqSFOUgqJcO9N3YP8AK4tHG8SmoQggIZL0gp8nTU9zHov9QuDzZktU4Kfw7pSGQKTZYJJucMbYbePLuL6YoUlKJwmqqqKAlTDldPMzH5mdLhwbx5PqMcuf28DBZai3yq/7H/WGgOVMUALj1Xf1tCjLYH1BDEx5kric7/mL/wC5UUq1albn1J/WN3/FI+ImXM9NmauWnK0jzUIw9H8WoXNUgyloQl/8RZSEnYMASS/2jilzuxJiQX2MYv8AikvEQ5noh47p/wDmD2P7QJqviaUEqoJKmNPKWfZ8WjhHHlDsP9oh/wATy+Ev3+IubMWdw/UTJypkyYl1PcAkp3DE9IBm/DS8eOoUorVTLqOWH5nJNzi0dFMq2cfzvEUpN+a5scY/gjGPq53chKXyZM/QSFfh0BSQoygsgS+ZdQspSmcKYE01faIr4RMRX+H1E2WlVigq5SOhLvfqXz6RuYycWsP284T9Lwpernf0/v8AQHJmRpeCoSSVLWt6cqAZlAsGbLMfOOgnaWV4AKEzEBSlghSqwusELPM6rsWIP5TAol+Xk0VcRQqZKVLJIBCWILMUqqSbDDvbuYMXqH1JjhOtMC0vBJUuWESwoF1EqfJO7Y2GwxAuj+H0JXWVALDBJSEtYuFMUmlWxa0baFP/AD9oSk7Nb1jP+YyfInklVWYE34Tkk1Faif8ANZz5loul/D0lBBCRMDFwtRBF0sRS1wKmezkPiNAz5SSxmAG35gc3EEJSkjIMWs+WLt3+Ik67B+J6ZOoCAsqaW4Td8s7kuTcOL2eApXw6gAgLWAX3BZ/SNqVJUSAkEnoA5MQrFRSWqGRuPMQnmyvdg5N7MubwRLMFqSQgSwRYsC92ICnLuDa8Uf8Ah3JrBfajH1joZZu5DgbAi/a9oI4rq5RlAy9PzVsWUygndTAsvyscs+DpDJkmv9Q6bXZx+o4AsgUrAVfY07NYvjfrDo4TM8IBh4iQpgaVIUbgKKVAtYC4uHHSNyfqUIcrUkANYs/Zhk+gi38qFsWWKknqHIdvQw16jMlda/oLk+zkF8HnBmQr0ULfW/lEOF6TUlZBlTAA5CWBezk5baOvCncQ2oCxLUqVKmzVBrIHK27l3e2KfWHD1E5PjV/v+oQds46VMrBPhhTAqVytSkNzFi4v1/WNLgPxRrUqVI0yhfYBvZ9+wijjOukLb8Tp9TLekcyTLul6UksCUgkq6npGwOGy6aaRdNNT8xBDZ3MdE8qxtWmi5aEn+o2uQ9wfNId/5tBCP6p6xikSUrWB+VJPmbRj8Q4ZIloUtYUkJFylRJHe/u8G8C+KdBJU8uWpK1S6CKqUEl2V861JJNIyQOnXXDmlNNpsI7DVf1Z1BABkpSckscbW/XtEP/H83UqVLKqQpiw7PbuDv7xjcW8bWiTMK1ISEU+Gr8jflexUxBBffozQOnQGQqqtCzSAOUpJBJdidg243BicmdtNJ7Dd6O01v9Q5aNMZepC1BboKk/N6u23s4jhJ3HtBNrIJlUp5E0XWe6goMHwfP1vmacshU1BFfMwJBZ6XwwwW65jD1fwvLWpKkJAQCqsgtu4AG4Fhbr6wQzRkqy9l0w/h+hlT5YmmasFT2SARYkWL9nhQUJRvy03IAAULPaybYhQLJj+A2di56wkqPX+ekB6nVJlpeYtKRh+/6+0D6LismaulMwFWwY3bo+Y8lQk1yS0YGuFvFfiAY+kR8PsPt+sOUP5RICrTEFzO0OkEbD1f7NEwHg0Kyunv9YnNmf4UxAspVNKrOM75bfaIISATYxBSPL7/AKRcZ8XY4yp2a2v4hLUiUPCGyeUJBfDFn2DxlpmAhwP0P3iKpewaLJaAPze0VkyKe6KlNPwS7w5Uf4P7Qz+f8+kZ/H5606eYZSiFhJI62uW+3rGcY8pJE9h4V3eL5Wm8QKKKCpNykkJUR2cMcdY8q4Z8S6iXOT4niJTWAqpyCLuCS4eym8o9NRMCgCk1AhwQ1+8dGXB7Ely2mU1x7Of4h8Py1aokaYiSoAPLmABJ6hI3dNzYkKBa8a3DOFS5DiWFAFncku29yz32jX0HCZk66EggZJUm31eNZPwko/NMQD2cj3tGknmzLSdfp+o3yl4MrhkxpqaSAbgZyxiPE9NpNQuWha6VE1hEkBE2cWPNcAABlF3c2iGv0qpSylWRuk/Y2gFGklmbKmzAVKSsKUvCjYgAkXZtuw9X6fLHHcZDhJJUzP0HGApXhqlzJaQShK5yhkGyVEgcwDDe46xoStYVzzI8MImBVCUBVdTZJVirqzAekTmJlkKMyWJtN0pUWubAu2WeOd0/wvcq/EKSsEqSp3ZgolJFnqsCS/kxMVF4Zp3psPpZ0GrlhaVIUhJqFJO7WLAg2u8CTNERMlTZdiAUzUn5VJuzDAINOO/WMfikzU/i/DnLXOSjKyWSoAOUAA2JIKWF7gwJpviCbLnkahBRLXzFLcqKvlYsWAZqdmNnEV7ElFqMr+wNNKjc4zq9Qhcsygkyz85LUp7l8JbJe0b/AAzi3hKHh0+KtQSmos+C3qW9oDItgX7fuIF1PD5U0oE56QoLpAuqnY07XMc+PIriuq8oUJbSNbivxjJnSJkrUKlKqNKk1Epa7kFrEEBiN2jG4YGkywZhJoFyxONyLexjlviDgZMx9MAiSQBSol6sWd82yckxv8JkKkyRKKwSCbpSprkszp9b7mNvU8ZQTUrHk2i3iurlUqlzlWUm4Y8yS4LFuxjOTwLST01iUkglV0gpCi7E5vd/p67M5lkGYkrUA1S0OW6OQ7XNomihIASkgdEpI+wjn9xQVQtEXrRRpNKpCEJKnpSA5yW3Pcm8S1MtBCHZLKuXzhh1ODaLhN6A+xhiygxdn6H9oz5NOxRbTMWVoeeqWpSgqsLStVaiHsq4LEGkMLMcdYISoES3NBbdmJLF3Y9Qx7Rfr9QlBSS4YkKIJtcEB8m2ThnizWrEyTj5mBDFr7YF/wBI2cpN2zeyiRLnUjkJ7hWe+IUVS60gJCgwtdntbcvCh1/T9Szf4npET5S5S02UksQQCDsQ+D6Rxkz4WXpgJ8lSlKlEqMs3qA2S1ySHP0juvFc2H0/eHIP+V/b9owxepnjXFdfByqTqhpSn2AtE1TNr+l/rEaO5Ht+0ST5v5xgydiCupiL928g8WF2sB5NFSlHYH0aAdDS5hJuluhYj+e0W0mEj2hkqHr3gFxICcTuH6OIcK7RpSODrWEUqlBSgSElQC2cB2buPeA9Zolym8RBpOCLg+RFvrGssU0ra0NxaKArzeILTUCkjlIILh3BsfeJ1pGE38j+sJc1WwPvGdsWkBarh6JgUlfMFgAjFg9OMNUfeDZcsJTTcABh5bRATTuGEVr1BPyt5ufsIfJtUFm1o+JCVKJAIJVTcXw75xce8S0fGpypiAaaagDlwk7j1aMNKVsApWCSM7s/2ETSO1+pzG69RKNJdI1WVmpK1wmJmeIEuXUCf8zMGI3wL5YQAkGK1Hq3tFas3KozlNz2yJS5dhJBwB6D9ou/4ZOUkvKWkGzqFIvsKmvFGkmBKkkqIAOenTvmNnimrM2QiXOnkBwfEADmlaTnY0gjzL7NG+DHGSuTKhj5bMpEiapAnoSoozVkWOTuLiM3iei8eWZc3B6G+Xd+sD6DieqRImSxUmQEzKQ5KwkqTzBIYEMN2eonBiOk4nWiogywLMoMo9wOntvGuTA4NOD/9HLG1tM1JcwYtbbp5wJM1QCnK6bWJYPc9R2ilGp6DmOE4Pr28oJlyBlTFR3If/aOaTUNDjAG/Gyv+aD5ERWNejFefI/bpGmkgZYeQESpTflHqLxKyIpY1ZkzdckAtND7YgYcYUMK8ha8bkxKf8qXbyiEyYA1gXwwf3he6vgXtpGKri8xJUmk2LC4+r4h9NxWYdhuWBEbavIfT6bRCZMDMwIPT7Rfur/aDgjFWmrKQKg9JLnbYX9O46xnzZ0xBShQcqcpBuXvsB0S533jeKmYLBdBBJ6ucv2Bf0gLiU+TKJDXsxfa9/wBge8awl9jQzK1dE3vzBT+dkn07NCjSCV//AKvVdP0KrQorl9gOlKg+R7xDxL7wCEqNiFHr+0EyVNYA+QvHDo41Jsu8Xy97xNM4dYqMurI94kZAa1vINCtD2TGoGySfSIqndbdISQ3WHATUOV7i179oSpjsGVqFf6e8ESV1XjqNFxwJ1EyTKoUEeG8ukoEpCqnVhlFgkDdydowPiz4z08yaiR4dE5S5YClcroW5C6hlHyi/+bsY9GXoHx+mVv4o19tryNxviJBTLRQlrLKgeiQHKQamNRpOWHnGhxTjX4bSmV4S1S5aUICrELO/5rAO5UpgL9HjmtWtdc1DEFMxQOGJwWvcPvbEEq1RPih/mAptgggkNjDh/wB3gXqXG4yLWRENLMRMRWklnIZxYgsRYkG4IfdomkpRhhEFaiYtCUq/KbK7NDCWlnLRwzq9dGEqvQ02cDs/pDpQrOO0MtR/Kpu8CqlXDrhL7GTC0TT0Hm8PMmt1iozAB/ZoidQNyIKHYRJUCMt9oZS26QOdSnezekSE1zi389YdMdkkTmUk3ICgW9ekSXcIBykHLMkuffb+8DGdMKV+HKmGmylJQTT+3nGbo5+5qI6Ed26x1Qg0tm0FSNLxrllWYXPmXYdy0RlpWSQkd6lBziKdJqEpU6nUSWwwDNYDYfvGsnjEsFmNssRCm5eDXiZqdGtIclzlx/HiwTS1wW7xqf8AFpJF0q+nl1gaZqNOv5SQ/Uf3eMWm+0HEGTN3N/vEvHJDBz5B4XhyjhQPoWENLlNcTTY3CbP7gtDWKxpfIilTXfyNjFZ1YSzEVbF8+TxOdJcWINWXVbt2EUaZCSxVzc1k8pa3zXLHtf1jSOFdlLiWyypBBWRSbAdCSWvgjDX3i5EmmZykAL65xZ82fextEtbKSKK0iZVubgXa9iP5vAPjkzKOYIILb74Bbe8UsTYrCZ2jStKlBQDgkFrdC43Gc+cczOWWSmYQEqJyguGJbLWLgdY2zpVgliABcioF7VDZg1rdiOsZ+sIILoXW3KC4FgDsWcE3b9oeODjpiMicpRJNAUNlOA42s/SFFOp1CyonnF9glv8A1D7Qo6kmOj0J+p94sBAFvdhEkzbgOC/fs8Mmo9g/UXbuD9I8mjjSYqy139oeXf8Al4SVZ/eJHqG9Imh7EpIgdMxlBwM77d4kol7t5NFnhWwIaVMN+AJetImLWJpSWfAuHJAuO5MZPHeOytSuWDISpQSEOqzn/wAtwN8uNmaDuM6VDeKoErQlVLKIcm1xv6viM34DUhetInya0KS6FKSxSsORtuKu2O0er6anHlZvjtq2X8U4lNVNWo+GMKUEOoB//MWLnrAMz4gpsUetLj/1PHP6pa66UIWQ5/KRdyMt1H8eFwmTM1E0SVVygQo10EgMCe2WbO4jp/l8b20h8E/B3fw7xXTT1mXMnCSqwSaXSeoJfl2zC+JpydLPXLZU0IbmFtnsHu0cDruB/hdUShS5kthMlqCS6gQ4qYZqFxAcqRrNUo1omkMSSQRYZucnb1iX6TA9/wCf8i9uPwei6aaJqQuWrlLta9i1wbjyhlT2LNfskl+/SH4DoDLkIHW5bvf2840FA9fRnjyJ0pNLo5JLYFQGvUfNoj4bdh0/2MGf054uJ3EJsoy0TAhKzzJeilQSG6Ek/eNfjH9QJI1E3Sp4emb4Tgr5aHHzflsAbeYMdsPQyatyo1WDVnPSgkAknHWBJnEKSNhnptt6wFx3iyzMmFUuQKWeWhQYE4QKSQVBnOW3N2je4f8ABatZohqH8GoKKQrNsEEWpJ8rQL004vZpii4ZE2tGXwibPmawoRWmUQFFQKkoSPDqSVEG6QWFtj1MHa/4xHhJQqTImT0qWlc0oDEBXJTSb2u57ZLwdoFp/DadRVXISlSCiy3dRJqbZgn6R55NlzJGtK1abxpImmZQlNSVSySQMEEFPXcXvHZilGX0vwbT27PRPhqZphp5mo1cuUgLIEgrBZWaqQFVKfqLWzaAeL8W4ZNXRppa5ZA5FuqmYXHIU3Zw9yRcQBx74ol6iSZ8/h6lSzQOWYxp/JdJ+VyLAs6sRgcQ+HZh1NeklqlSQApaVqfwzkhOSpJszbuLNDfBpp67+BdI2jKOClTHDK/tFepnBKyFIWonJSQANvV/LaGlrmJ5aVFyxV0c9Nm6doK15CVJIcJAP5ubscNv9I4otXshTbVlatWGdQIBGFfsCxxF2lnkglyQQGyPIwIqahwQnmLsSNz6XhaXVEqcg0gP/lAwW87kNFcvsS5bDEKoPzm7OOjdPeDdPPC0gJUDkYvY32veMafqmJpSSAaVFrCx39vaNjSzCEkHz6Zx9oznJJWCaHUAQkJszuert06N6RmM5pq5qX5hv6P/AAQeqcWYFnJZvIfVrw8hZ3lgDN2uxzeF7llpmdp0hKlBaV2UCCTdvzDq7befqcJI5QgjmJ5SRkkZfOX2wIF1UpSVeLypThhT1s1w1zFsufYqSaknI6HYvuL/AKPBJq7RRRM4LKWSpSVrJ/NSC7W2UA+2NoaLPDm7KLdgG+8KFzl8hZtq4aPmBAxYlmszWEWplBKbHDOwLP1x5QKEl+YlScgFjSANyAHv3/tQniSio8hUhhhg79SbWP6xz8p/JzrPLyaC9ClTlJAe73/nrENPw0pWFVJpt1z7QOvUrDEulBJGbnLfXF8Zh16tCUuQVFj8odrYJtmFzn0DzSNPVyElVZbps1/1P6xArRSpwroSxLuOw6DOIzZs8pFQlVWw93ZrJYfeKNMQXISJZXcKBLlhhtup/hhfV22ZvJJ+TWm6WWuXysNg32vFUjh4F3Ja4/m/pGXJ1RBqKlg7pCgbdSSiw3uomDk8QAAUGBIdANh2IzYp7WEU+a6KWWS8hMvh6AaiVcvXf6XAiUpKPmSkFizhTjZjm2fOMpXE1VJqBAURikocuwwku7ZeLl6qxKnSQGD7hyAxDKY223OYXGb02J5JPyGHToNTpI7jGcDvZ/WIydOhzQohsju3nGaOI3pUaWyXNIGwd7KuC5HTpFOo11aglNagBZYQCA7u5sGfo4ilGXyNZJfJtTdKEmxX72+ghlU9eYfSA/xBYg1DbFi7f9vt55iYdIJZDJ3N/TIaJUGPipG7/S74elSZs3UAkzZxWpT4CfEUwAbexL9I5XXcJlapGtnImGVp9IVMqmtc9ZclSlOHJVT2AUMQWv4inaXTmYFBCGN0pdQFZfJsyi3YQFrtdOk6OdKUE+CEhcxEtAJNagalE3ORUSdukexjzfSk0dVFH9LPhFOrmGdNUPClKFSMmYWdidk4fq8afx9/UZYWvTaMoTLSDLKwHJsxo2SBgHtHL6PjqpMlaJUqYmXOAKkgJAmBmB7jbu0YMz4iQC3hBJGzAf8AtjZScnpf8AA6WeuUoGWopP8ApNj5jB9Y29PxbUqIKQqwZ0i3mzNGYr4vmD5Ut3qP6NEZnxXqZjCxOwZSifrFSxyltxX5iOu+GFo1JCdWmdKcpYKQrwjSp+dViAbMwYNHSHVMtSa0kLqBYi/MCmzvt6x5foeJ6yeuiUQ/5jSAE91EgtHZcMUl/B8UTJqE1LUAxZ74wzjvcRxeqx0q/RCatUby5qQ4BBLZNx5Bhc98RXwwFQUSPzN7AQPxWcBJYJaqzixbq+Yyf+KmRLEwVBlBwNxYdf40cvtJpRQe2nGkdGVS+qXBbyP8MDT0S1qCSgqfdg1r9fKMvifFqygUgoIFa1rBU7vYJfZ4zlcSpWBUC5cNbqApmdvaGsNeSOMUjp0+EEukgJLuzXtEhrEoAChS4cAp2H+8cv8AjlpaYhTEE3diGN2D3scNgxqydX+JJAm/6nCrpzYjNiSRbqBEPE+2VFIImKCnUAarcuBjb0EWzJ45TQRgBzdiC4882+0VfhFBCzWkqAVS3K5Hyvm5JHkRAMrVLFQU9RsN2LBhYfobxSgi6JzppBpTc/mBuLkhmsHcGxxfvFMtRCSlK+UfKMkdAGfyMT1s6xp5VBqgXY2ufO9ju0CziFApWDULE2uwts/m/WK8AVp1RFqlejN9Uk+5h4zdSk1f/UL22SNh/ohRftp/v/oR1ilIQy1rUUi2DkC+zHexfyiwaiWQXBp+TmS4U7EhulugxAk2cgKIKSysEWCelikh9y43EOmf8yqk0iwYl7tYh26e8ctOjl4k9DKTLURWskq3uw2AuWAf6xcvXNy3Vm1Bcnd+ozj/AGGTqCJgFabZAL5/jRWiekqILBTWUwceTkMbi/7Qmm+yuGgigoJKQSCzuH8sv1bES8aWFFiSSwLPZ+1vN+kUL1BSoqIKUgkA9RtyvEJ6RNBKXqX/AJQAbC1v+p3PSBJvsax6JrUlKCCh1LBBKiWVnKnYFmsW2D4jPXOn38MGkqIVLIC7i5UGcAEPY25+8Bon0FSUJIIYAqdWbEly1TnF8esHjXm7BJUk3vZ+tj2DiNlFpk8PkuSRZapiVJVTTLShKaDdyWSaRgZgXQKZLhIClO9yqkubH5rMflA2gcLKHUQym5S5uTd+4/2iem1ylIUFJllSQASkMrcgnZ2A8g0XxdBRpzEJmpIXN8RdBCaflcXDizqsLHIfoYydFPKpiKkhPKQyX5SGcFLOOoyL7QKdKUCsKSQUlRVSQE7JcDqfS5i3/i8uaoBcpQdikgtlrHqAXbs8WsdLWxUjp5JUOx3+mLX+xjQkKdOAQSCBv2LNHNJ1LqN0kA7ZPR9+vqY006sJDJuPW2Nto5nHwC0aHEJaPkUgUlFJSSGu5UPMu57kwJpdfQVUUqcBLE5DANgvhrwMudUoslxbY2sL+/37Q2imJ5yQxLMO9nz7w02m2bxkrdA/xBo06mbKmCb4HhyEywhCSSFJUshLMEBLKByejRn6v4bRNSkLNa2LqCaG6NzKju+IcRkfh5KEBImJArZIyQ+WvmMcasB+Y3ykAt59Hjd+onaXwuy73VHAS/hOUFsqe9/lDA+Tufdo67QcMRpwKJCEPYqPMo+rv6BoK1BQocySR+W1/pt94EXPLguyUiyRkD0+whTzzyr6n+/wEt9hep0a1JKUshO7FlfZyc3zlmjG0HC0SF1JYKAyA5b8wJ93g2TxBSqiHHc/pFc2eQCSXJ2DZ32iIyyK02Ftdk9RqSKU1E1FiTj+8D62UVICQw5s7xEakqUlIa9nfHWG1s0IQlSlBIDlzjeNF2XejP1SFAKCClN3LlNJ6jr7NtFsvQpPMLF3yC/Xe4i3U6hRoILP1D/r/HhS56lrZKUhiyirlYP9Y03WiEkWI0iTWlgALXAu42JVBnDpbqUpIJCbKIKRY5wb228jGjL0SRLJIIPMCGFiQ6VZ6n1jInpUhRuoosTTdwxJNrWbfqIzcr0UbKlHmQpNnDZzcjzw/eM6espxcEDmIudji2fvAa9Z4iZgCnLBtiQC+d7D6ROROWv/AA3IUSwJDjDtjPp0jPi0NofXorImCoOxYXYf5m2Hba8OjTqINSmUASN1VMKTkWL7biDzLQAKjSSAVKF2LB0t0uptw/aM2bVWUEuSE0tuxZvRvt0hp3olgM2dQSk3IzdGd/mY56iFGgJ6U2rKW2PXfbrDxVr4/f5ABzdWkzElAJJF0rFgS9vT29oGStKHSgBi5ZQtux6Hp6wMiUrxEklO2QDVboenXaLxPuUBSlM9JCQzjJbzHkxMacEtEyUUy3Taxl+GaWJcMGOcOLlh9olM19RCqQGLPVlO5ucW2cwEiWDUtSMB0l3PQ4zn+bZ05NNAKXSSwS5LC+HNnLOxYxSxxbLSV6ZtnXpVUCRzFhYs18m1zgEQQiZLPMlagGpdKkhKfUqCsO7nBjnaEq3awHXyPX26xpaeWmUgzKvnSzUlRUCbsQHHK1u4hTgktDlqx5KwVS2UKMA0GmxGSHpD5uR7wdNkTAZhUAmsM4L09dx0x/pgLiM6aFpMou4CqOV2DgpyxGDe8UTJ6w6WqClKIQCS4ANuxv7jeCm6aMW+TstROKgokBVLpSSC4tY5s5H1iExq3/EKVUklRAwcWcnLOBt3ivTT1VLSHrSGGzqGRfFrnyMCiYsIBJxn/psCH9WtFqOyGaXEeJpBAlkp+QEK5isNcXLUvtdugIeAxrVmcSUp2KSOidhc9Yr1emQsJWBhTBP+knlfsHziM5UlaSyVW2th2ceVvtGsIxcaDR1OjWXfNmDMzHc2zY9I0dVNIEtBYklgWfzJ6ZAs8cjK1aqSxYh7B79C/WzesbHDdcRSqadjTlT9Ws/vHPPE1sfGlRtzqQoAFjckPttbbc9+14I0GlSpQu6XdxlmHXr+sY+s4sla6qVVN84LMAGD3uf51gnSzqkItcqpsXdhm1thGLi1stOvIZxMKmTFmWlSEFXKnFsDN3i8zEykS0EVTRU7lwlzYFhchsbb9IrJ/wApuPmV07J/eJJS7kUxk5Jdk6TvbFIJ/MXJ3yfq0VTyCO2bsP3ic1hkgd4GnKQMKfs7/QAxCpu6Jd/H5so/ES0g/MerC32AikcSQTTS1/zsBfuxi6csEOUEt0HtkxCYkkcksA9Tb7COhNeQ5tdtEJWsXURSAAM5/tEdfqQUoSUhX2/3v9IbwZjvYPm394uXp6lE4wGG1gIfOKdl+9FLsfh2mM00hD2uWDJezkm494t4ZKLlBU5cAAjve5LPvBHDJVBs5Bzc+m/WD5OhacSl3UACNg7EkhmLnYxPuouM09lWqFNkLKqbAtbdg42ZvfpFU1ZNsk/lpcPbDAM7YLu0aE/QpIqWQCVOQxAZmc/z3iKJzLSQQCEtyhme30x6RHJUUAazQIUsTPDUlS0qFgWDiklQODbds5jNEs1hIStPUjlbv8z946XW6cqZapwvYeRYAtklyzdwdoBRpVzAHPhs7hVyR1UAMFt8NFRnq2NsBXIWiYMlBDFZAIqbFsmoZ+kWcJWFTSlYJVLSKSXIuFMXGDzA+Q7RJWmUitykhRSQz3scDHm/vFxkLSnmCH7cp87WcH6EiBvQrNiTJkBIDkeSXHnvnOd4UcaiXqFB0zpaUuQAUqJsWyLF2f1ho14R8yJ2Z0uZkgqS+Szpu1JdiG9jDSpE28xVi5ABFhm7W89sRfO16iEoSZdBuWTgCxcklmvFoWtYUJfMpmGw6lQvY9AHjV6WgkZ5UpdKbgkM5KVEne2IF4loqXBchQBAazVW/wDdjp3ixOhmNzIYghzgD/qGe+YK5lpUBejYXvsxa4d++Yu+L0w6ZTISudMBJTKKCwJcpH5g1RLY6nPpB0yWADKWCtVRUlQBYGwCvlZqgH/ZoqWhaUhIly61Ja5c9QXBwxwzRRwnRzalKZRADDmLA3cAb7eTxm9q7pLoVcndj8S/xJwVMqBRY0tS35VpJNn6YfeJ8M4eklxMBSBtS7lybHdwW84o1k9aVqASliGFTv7PYMfeDJGhStRqWEsHCiWFwSq4OwPT7wSfGFXSoUo2qAf+GzEzUpClJUQWUSAzEPf1breG4lwKcgoUtiC5C0kKQVbpsbfc9Itk6dphl/iU0m0pauYG7AuMC7PbHQRbrNQhIUhBspXM4ZKimySO+WY9esWpz5Kn+gRj8gs2Y4Zihhdj8yQ12PkbHDiLJWkSsOHBVk7eWS17G20V6iWqpFjjqXdmzhv2gxmQEdQ4Vu4x2YsT5GHJ0lQOHgrmaECpW9JBboCPq9/WDNNIR4MqpTMk/v8At7xZJR/htkqAvbO/884lLlMzRzzyPpmMsnF1RD8NKYcpUQM/xgYJkakoQ0uWRcnYAC197xfp5T3YekFJkA5jCWb5BZJeNGbLQq5tcnZzfuTBaUuGYkeZA+kHytMNgR5wdK0yenq0Yyy2TU32zL0+lSD8gt6wajSPtB4QGhxL6CMnNsrivIF+CS0OdAG3g4jqQIYyCev2hWwpfAArSJGR/PeJDRIOG9YOGm8of8OO5+kO2KvsBDSDsff9oI1aFBNSQ5YA3YuMG5yzN175gpCG+UB9iVC3eKESzVUphTYvcMWv0eKh2bYlQJLkqms12zUWOLgdNu1zAv4GlQKgt7MRa9zi7htmFj3i6dxEorKGoAKpjC5ACr9D0fygKVrrlahWCcm7jDP1cfQRvFSNSeuK2WRWc1ICSWu5a2MWa0UI1yjSoikkJt12IJHzF39xCdZrp8SkpZWSAVbOMMUkE9swFOkTFqCTyrpAVVYpAP8AlGLl2bcxpGKemIlqPE+YqSGs7gEYIScEDZvOKeI8YWKiBarmuKtqQfQ497mI63TKCUq+dZNPMSkgZBIuFMxFz94y9bNJYrQAo8pKQziwLEk8z5jaEE+wZZqONgqJUVVFieV9urwo0eHcElqlpV4wQ4ekoUSPMps/lCi+WNaHslO0oSgqUQkEc4mqFiSfyh38o5/VpCClQmkEf/LoS1iWLMbP36wfpdSpSmEtaksxdickbtciBOMS02QEqQos9SgSQMBnNgevSLxp8qf9hU32aGrCUqeR/iILhSVkghVIuHsSwNyLEbwFO4f4iFqCiDSKUpVs1wT6eVoB/GXVYHJdw3R8s/7wZImgAiglNuUixDXcvcORbqBBxlCqDg6uyWhnpSohPMVAMVptW1gz3wMkXi0zJvKuYlQFnCDZzksCxux9otOpT4Tg+GKqSUgBRAJv17bEQKjiEzwWIq8QlnVdKehcZvb1jOm3aX22Qtu6LteiX81L1OQXLWza7N5QIZMwuEowAlyCQOnQYcQVImlX+IQE4HL2s8WzFKvSKnBZ1YPUtnyi0+Kpl2jDc1GySXsXYjyYeRHkYP1M9VUtJUSCQaWYnAvgO+/nBEvRKd9uwY+7/pB+n04lu0sEswMzmOQS21/1MN5ICUUVajTJFJKkgXcAOpjnH2iWoKVAFCThhVvs7CLphSQxcHakW9f4Iu088pQpNbJUGL/3jCWQmWVdGXKChnq7egf7Qdpi92t5RfI0NVgCzQdJ4a2VN9YwnkTORxbdsZCw0FSyGteGTok5ufKLUSwLP6NHM6NVotlJ9DFqQQMxUiSTiL0yQPmPuYhlCQl8mLhhrxTM1SBi/lEBMmLUyEU4ud/1e+IqMW9JBxbDAWwGiPi9/eB9DJmmYy0MNxsbswMa44chTEpAJLluuzWsLdI2j6eT70WsTMibrA1iVHoP2EKXOmKLJlsb5IGG2dz6AxvHRpSRSHPcZ7N16RchCbBKS4w+x9ftGsfTLyzT2UYUnRzSqo2ywf65DRn6ydNUfDuJhJY3HcNYgtju2Y7D8NcFy+SGI9iDn2hTdAF7Zdi4cXszgxawxXRaxpLRwmg0i1q/xEEBUtT0izOAFOfJtzfteKJalpShLoDlLq6k9Q7sB8wBjqdRwqci0pVaFBqFqs4LgcqTY3dwx7ZgaayZRWvTVL8RyFpKW56EKSCGslrb94rhbBoyOGomhKaQ7VMAOazuFWABNL+R2gbXqnS7eFUwIExN6ibKffAYvho1PiNPhKUJc5RpIIZrkjFrMwP7Riqn+K1ykhVpRLKVcfmAsl9u1rRmk7JM2bNckku6rvVYtYN1Du/YYvAU3XqnmXLXMdABS5IG1lWLWOPaLte4SlClcyXClFReoszC7sxHk3aMKZpFkkvdw6gDyk4FrbfQx1Y8ae3+AzrZOulSgJahKKk2JUhye7ixhRhJ1wSAmorIyq9zu1sO8KM/Z+wiOqnKJAKiz4e2DBCpCQgMkB82F7QoUdE9JDBlyk1nlFkgi2IHb/DSrcEX3z1hQomL/sRDth3DZYUoVAFwSXDuXTcxZpEA5APnChRnN9j8hspAASwAi4hhaGhRzMjIM9ogo8zbPChQkc0yyQkPiNOXLHQZ6QoUZyEgxJz/ADaH3EKFGcuykOTE5cKFCGT1imFrWjMCjVn+XhoUEOy49nSBACEMAPTyjW4OgXsPkSfV0387n3hQo9OJ2DzVkEMSM/YRTUQ5BY3+0KFCYx+H3UQbjofMQWrH/wDQD0Y2hQorwAYgc387xZqbENChQIYVJSOn8vDaFAVNmBQBACWe7fNj2HtChRsiGcZ/UCWP/iCwcIsWuOU7+g9o851V1B/+Yn7QoUZefzIkaOilJPEACARTNLNaxU3sw9o2OMykifLSEinwZPK1vzHHnfzhQoS6Q0dtqNJLqPIjb8o6eUKFCimU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391413" y="1983556"/>
            <a:ext cx="1143000" cy="1007344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59849"/>
            <a:ext cx="2667000" cy="199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V="1">
            <a:off x="2667001" y="3886200"/>
            <a:ext cx="867412" cy="728664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8" r="20000"/>
          <a:stretch/>
        </p:blipFill>
        <p:spPr bwMode="auto">
          <a:xfrm>
            <a:off x="0" y="3810000"/>
            <a:ext cx="2743200" cy="1979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706070" y="2781702"/>
            <a:ext cx="73550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en-US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79852" y="94648"/>
            <a:ext cx="678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Do you know where your food comes from?</a:t>
            </a:r>
            <a:endParaRPr lang="en-US" sz="2800" b="1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943600" y="3400283"/>
            <a:ext cx="990600" cy="0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413" y="2301942"/>
            <a:ext cx="2667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514" y="2239232"/>
            <a:ext cx="2105452" cy="211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429000" y="5275841"/>
            <a:ext cx="533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QR Codes for Meat</a:t>
            </a:r>
          </a:p>
          <a:p>
            <a:r>
              <a:rPr lang="en-US" dirty="0" smtClean="0"/>
              <a:t>Giving consumers </a:t>
            </a:r>
            <a:r>
              <a:rPr lang="en-US" smtClean="0"/>
              <a:t>easily </a:t>
            </a:r>
            <a:r>
              <a:rPr lang="en-US" smtClean="0"/>
              <a:t>accessible </a:t>
            </a:r>
            <a:r>
              <a:rPr lang="en-US" dirty="0" smtClean="0"/>
              <a:t>information about the health concerns and conditions of grain fed beef would help to move them towards more sustainable grass fed beef.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" y="3057525"/>
            <a:ext cx="2667000" cy="366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Grass Fed Beef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-20054" y="5789183"/>
            <a:ext cx="2763253" cy="366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Grain Fed Beef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20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47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11</cp:revision>
  <dcterms:created xsi:type="dcterms:W3CDTF">2014-12-02T15:04:33Z</dcterms:created>
  <dcterms:modified xsi:type="dcterms:W3CDTF">2014-12-02T17:10:19Z</dcterms:modified>
</cp:coreProperties>
</file>